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4" r:id="rId1"/>
  </p:sldMasterIdLst>
  <p:notesMasterIdLst>
    <p:notesMasterId r:id="rId6"/>
  </p:notesMasterIdLst>
  <p:sldIdLst>
    <p:sldId id="256" r:id="rId2"/>
    <p:sldId id="257" r:id="rId3"/>
    <p:sldId id="258" r:id="rId4"/>
    <p:sldId id="259" r:id="rId5"/>
  </p:sldIdLst>
  <p:sldSz cx="14630400" cy="8229600"/>
  <p:notesSz cx="8229600" cy="14630400"/>
  <p:embeddedFontLst>
    <p:embeddedFont>
      <p:font typeface="Franklin Gothic Book" panose="020B0503020102020204" pitchFamily="34" charset="0"/>
      <p:regular r:id="rId7"/>
      <p:italic r:id="rId8"/>
    </p:embeddedFont>
    <p:embeddedFont>
      <p:font typeface="Franklin Gothic Medium" panose="020B0603020102020204" pitchFamily="34" charset="0"/>
      <p:regular r:id="rId9"/>
      <p:italic r:id="rId10"/>
    </p:embeddedFont>
    <p:embeddedFont>
      <p:font typeface="Tomorrow" panose="020B0604020202020204" charset="0"/>
      <p:regular r:id="rId11"/>
    </p:embeddedFont>
    <p:embeddedFont>
      <p:font typeface="Tomorrow Semi Bold" panose="020B0604020202020204" charset="0"/>
      <p:regular r:id="rId12"/>
    </p:embeddedFont>
    <p:embeddedFont>
      <p:font typeface="Wingdings 3" panose="05040102010807070707" pitchFamily="18" charset="2"/>
      <p:regular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2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91305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00629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7425601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57911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434429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25061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8256810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17522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915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EFF0-46D7-3513-33D3-875C74C069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74ED32-D0F2-D157-684C-6BFEB065F5F1}"/>
              </a:ext>
            </a:extLst>
          </p:cNvPr>
          <p:cNvSpPr>
            <a:spLocks noGrp="1"/>
          </p:cNvSpPr>
          <p:nvPr>
            <p:ph type="dt" sz="half" idx="10"/>
          </p:nvPr>
        </p:nvSpPr>
        <p:spPr/>
        <p:txBody>
          <a:bodyPr/>
          <a:lstStyle/>
          <a:p>
            <a:fld id="{B61BEF0D-F0BB-DE4B-95CE-6DB70DBA9567}" type="datetimeFigureOut">
              <a:rPr lang="en-US" smtClean="0"/>
              <a:pPr/>
              <a:t>9/22/2025</a:t>
            </a:fld>
            <a:endParaRPr lang="en-US" dirty="0"/>
          </a:p>
        </p:txBody>
      </p:sp>
      <p:sp>
        <p:nvSpPr>
          <p:cNvPr id="4" name="Footer Placeholder 3">
            <a:extLst>
              <a:ext uri="{FF2B5EF4-FFF2-40B4-BE49-F238E27FC236}">
                <a16:creationId xmlns:a16="http://schemas.microsoft.com/office/drawing/2014/main" id="{546248CB-E42D-04E4-4837-AB37D23569F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CDC98E-5A88-EBB1-FBE1-B334223A3B2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167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1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6299292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177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9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85355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0592846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05283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56850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336093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5723714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79038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9/22/2025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352845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2" r:id="rId19"/>
    <p:sldLayoutId id="2147483673" r:id="rId20"/>
    <p:sldLayoutId id="2147483674" r:id="rId21"/>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Sức Hút Khó Cưỡng Của Loài Mèo</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Mèo, với vẻ ngoài nhỏ nhắn, bộ lông mềm mượt và đôi mắt sáng long lanh, luôn tạo cảm giác dễ thương và cuốn hút. Chúng không chỉ là vật nuôi mà còn là người bạn đồng hành đáng yêu trong nhiều gia đình.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379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Tính Cách Độc Đáo</a:t>
            </a:r>
            <a:endParaRPr lang="en-US" sz="4450" dirty="0"/>
          </a:p>
        </p:txBody>
      </p:sp>
      <p:sp>
        <p:nvSpPr>
          <p:cNvPr id="4" name="Shape 1"/>
          <p:cNvSpPr/>
          <p:nvPr/>
        </p:nvSpPr>
        <p:spPr>
          <a:xfrm>
            <a:off x="793790" y="4586883"/>
            <a:ext cx="6407944" cy="2940010"/>
          </a:xfrm>
          <a:prstGeom prst="roundRect">
            <a:avLst>
              <a:gd name="adj" fmla="val 1157"/>
            </a:avLst>
          </a:prstGeom>
          <a:solidFill>
            <a:srgbClr val="F0EAEA"/>
          </a:solidFill>
          <a:ln/>
        </p:spPr>
      </p:sp>
      <p:sp>
        <p:nvSpPr>
          <p:cNvPr id="5" name="Shape 2"/>
          <p:cNvSpPr/>
          <p:nvPr/>
        </p:nvSpPr>
        <p:spPr>
          <a:xfrm>
            <a:off x="1020604" y="4813697"/>
            <a:ext cx="680442" cy="680442"/>
          </a:xfrm>
          <a:prstGeom prst="roundRect">
            <a:avLst>
              <a:gd name="adj" fmla="val 13436980"/>
            </a:avLst>
          </a:prstGeom>
          <a:solidFill>
            <a:srgbClr val="1D1D1B"/>
          </a:solidFill>
          <a:ln/>
        </p:spPr>
      </p:sp>
      <p:pic>
        <p:nvPicPr>
          <p:cNvPr id="6" name="Image 1" descr="preencoded.png"/>
          <p:cNvPicPr>
            <a:picLocks noChangeAspect="1"/>
          </p:cNvPicPr>
          <p:nvPr/>
        </p:nvPicPr>
        <p:blipFill>
          <a:blip r:embed="rId4"/>
          <a:stretch>
            <a:fillRect/>
          </a:stretch>
        </p:blipFill>
        <p:spPr>
          <a:xfrm>
            <a:off x="1207770" y="4962525"/>
            <a:ext cx="306110" cy="382667"/>
          </a:xfrm>
          <a:prstGeom prst="rect">
            <a:avLst/>
          </a:prstGeom>
        </p:spPr>
      </p:pic>
      <p:sp>
        <p:nvSpPr>
          <p:cNvPr id="7" name="Text 3"/>
          <p:cNvSpPr/>
          <p:nvPr/>
        </p:nvSpPr>
        <p:spPr>
          <a:xfrm>
            <a:off x="1020604" y="5720953"/>
            <a:ext cx="3566874"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Tinh Nghịch &amp; Hiếu Động</a:t>
            </a:r>
            <a:endParaRPr lang="en-US" sz="2200" dirty="0"/>
          </a:p>
        </p:txBody>
      </p:sp>
      <p:sp>
        <p:nvSpPr>
          <p:cNvPr id="8" name="Text 4"/>
          <p:cNvSpPr/>
          <p:nvPr/>
        </p:nvSpPr>
        <p:spPr>
          <a:xfrm>
            <a:off x="1020604" y="6211372"/>
            <a:ext cx="5954316"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Mèo thường rất tinh nghịch, thích leo trèo và khám phá mọi ngóc ngách xung quanh, mang lại niềm vui và sự bất ngờ.</a:t>
            </a:r>
            <a:endParaRPr lang="en-US" sz="1750" dirty="0"/>
          </a:p>
        </p:txBody>
      </p:sp>
      <p:sp>
        <p:nvSpPr>
          <p:cNvPr id="9" name="Shape 5"/>
          <p:cNvSpPr/>
          <p:nvPr/>
        </p:nvSpPr>
        <p:spPr>
          <a:xfrm>
            <a:off x="7428548" y="4586883"/>
            <a:ext cx="6408063" cy="2940010"/>
          </a:xfrm>
          <a:prstGeom prst="roundRect">
            <a:avLst>
              <a:gd name="adj" fmla="val 1157"/>
            </a:avLst>
          </a:prstGeom>
          <a:solidFill>
            <a:srgbClr val="F0EAEA"/>
          </a:solidFill>
          <a:ln/>
        </p:spPr>
      </p:sp>
      <p:sp>
        <p:nvSpPr>
          <p:cNvPr id="10" name="Shape 6"/>
          <p:cNvSpPr/>
          <p:nvPr/>
        </p:nvSpPr>
        <p:spPr>
          <a:xfrm>
            <a:off x="7655362" y="4813697"/>
            <a:ext cx="680442" cy="680442"/>
          </a:xfrm>
          <a:prstGeom prst="roundRect">
            <a:avLst>
              <a:gd name="adj" fmla="val 13436980"/>
            </a:avLst>
          </a:prstGeom>
          <a:solidFill>
            <a:srgbClr val="1D1D1B"/>
          </a:solidFill>
          <a:ln/>
        </p:spPr>
      </p:sp>
      <p:pic>
        <p:nvPicPr>
          <p:cNvPr id="11" name="Image 2" descr="preencoded.png"/>
          <p:cNvPicPr>
            <a:picLocks noChangeAspect="1"/>
          </p:cNvPicPr>
          <p:nvPr/>
        </p:nvPicPr>
        <p:blipFill>
          <a:blip r:embed="rId5"/>
          <a:stretch>
            <a:fillRect/>
          </a:stretch>
        </p:blipFill>
        <p:spPr>
          <a:xfrm>
            <a:off x="7842528" y="4962525"/>
            <a:ext cx="306110" cy="382667"/>
          </a:xfrm>
          <a:prstGeom prst="rect">
            <a:avLst/>
          </a:prstGeom>
        </p:spPr>
      </p:pic>
      <p:sp>
        <p:nvSpPr>
          <p:cNvPr id="12" name="Text 7"/>
          <p:cNvSpPr/>
          <p:nvPr/>
        </p:nvSpPr>
        <p:spPr>
          <a:xfrm>
            <a:off x="7655362" y="57209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Khám Phá Bất Tận</a:t>
            </a:r>
            <a:endParaRPr lang="en-US" sz="2200" dirty="0"/>
          </a:p>
        </p:txBody>
      </p:sp>
      <p:sp>
        <p:nvSpPr>
          <p:cNvPr id="13" name="Text 8"/>
          <p:cNvSpPr/>
          <p:nvPr/>
        </p:nvSpPr>
        <p:spPr>
          <a:xfrm>
            <a:off x="7655362" y="6211372"/>
            <a:ext cx="5954435"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Bản tính tò mò khiến chúng luôn tìm tòi những điều mới lạ, không ngừng mang đến những khoảnh khắc thú vị.</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6380440" cy="644366"/>
          </a:xfrm>
          <a:prstGeom prst="rect">
            <a:avLst/>
          </a:prstGeom>
          <a:noFill/>
          <a:ln/>
        </p:spPr>
        <p:txBody>
          <a:bodyPr wrap="none" lIns="0" tIns="0" rIns="0" bIns="0" rtlCol="0" anchor="t"/>
          <a:lstStyle/>
          <a:p>
            <a:pPr marL="0" indent="0" algn="l">
              <a:lnSpc>
                <a:spcPts val="5050"/>
              </a:lnSpc>
              <a:buNone/>
            </a:pPr>
            <a:r>
              <a:rPr lang="en-US" sz="4050" dirty="0">
                <a:solidFill>
                  <a:srgbClr val="1D1D1B"/>
                </a:solidFill>
                <a:latin typeface="Tomorrow Semi Bold" pitchFamily="34" charset="0"/>
                <a:ea typeface="Tomorrow Semi Bold" pitchFamily="34" charset="-122"/>
                <a:cs typeface="Tomorrow Semi Bold" pitchFamily="34" charset="-120"/>
              </a:rPr>
              <a:t>Lợi Ích Bất Ngờ Của Mèo</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Shape 1"/>
          <p:cNvSpPr/>
          <p:nvPr/>
        </p:nvSpPr>
        <p:spPr>
          <a:xfrm>
            <a:off x="7574280" y="1752481"/>
            <a:ext cx="6342102" cy="1646039"/>
          </a:xfrm>
          <a:prstGeom prst="roundRect">
            <a:avLst>
              <a:gd name="adj" fmla="val 6666"/>
            </a:avLst>
          </a:prstGeom>
          <a:solidFill>
            <a:srgbClr val="FCFCFC"/>
          </a:solidFill>
          <a:ln w="22860">
            <a:solidFill>
              <a:srgbClr val="D6D0D0"/>
            </a:solidFill>
            <a:prstDash val="solid"/>
          </a:ln>
        </p:spPr>
      </p:sp>
      <p:sp>
        <p:nvSpPr>
          <p:cNvPr id="5" name="Shape 2"/>
          <p:cNvSpPr/>
          <p:nvPr/>
        </p:nvSpPr>
        <p:spPr>
          <a:xfrm>
            <a:off x="7551420" y="1752481"/>
            <a:ext cx="91440" cy="1646039"/>
          </a:xfrm>
          <a:prstGeom prst="roundRect">
            <a:avLst>
              <a:gd name="adj" fmla="val 33827"/>
            </a:avLst>
          </a:prstGeom>
          <a:solidFill>
            <a:srgbClr val="1D1D1B"/>
          </a:solidFill>
          <a:ln/>
        </p:spPr>
      </p:sp>
      <p:sp>
        <p:nvSpPr>
          <p:cNvPr id="6" name="Text 3"/>
          <p:cNvSpPr/>
          <p:nvPr/>
        </p:nvSpPr>
        <p:spPr>
          <a:xfrm>
            <a:off x="7871817" y="1981438"/>
            <a:ext cx="3071574" cy="322183"/>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Săn Bắt Chuột Hiệu Quả</a:t>
            </a:r>
            <a:endParaRPr lang="en-US" sz="2000" dirty="0"/>
          </a:p>
        </p:txBody>
      </p:sp>
      <p:sp>
        <p:nvSpPr>
          <p:cNvPr id="7" name="Text 4"/>
          <p:cNvSpPr/>
          <p:nvPr/>
        </p:nvSpPr>
        <p:spPr>
          <a:xfrm>
            <a:off x="7871817" y="2509718"/>
            <a:ext cx="5815608" cy="659844"/>
          </a:xfrm>
          <a:prstGeom prst="rect">
            <a:avLst/>
          </a:prstGeom>
          <a:noFill/>
          <a:ln/>
        </p:spPr>
        <p:txBody>
          <a:bodyPr wrap="square" lIns="0" tIns="0" rIns="0" bIns="0" rtlCol="0" anchor="t"/>
          <a:lstStyle/>
          <a:p>
            <a:pPr marL="0" indent="0" algn="l">
              <a:lnSpc>
                <a:spcPts val="2550"/>
              </a:lnSpc>
              <a:buNone/>
            </a:pPr>
            <a:r>
              <a:rPr lang="en-US" sz="1600" dirty="0">
                <a:solidFill>
                  <a:srgbClr val="61615C"/>
                </a:solidFill>
                <a:latin typeface="Tomorrow" pitchFamily="34" charset="0"/>
                <a:ea typeface="Tomorrow" pitchFamily="34" charset="-122"/>
                <a:cs typeface="Tomorrow" pitchFamily="34" charset="-120"/>
              </a:rPr>
              <a:t>Mèo có khả năng săn bắt chuột tuyệt vời, giúp giữ gìn vệ sinh và bảo vệ nguồn lương thực trong gia đình.</a:t>
            </a:r>
            <a:endParaRPr lang="en-US" sz="1600" dirty="0"/>
          </a:p>
        </p:txBody>
      </p:sp>
      <p:sp>
        <p:nvSpPr>
          <p:cNvPr id="8" name="Shape 5"/>
          <p:cNvSpPr/>
          <p:nvPr/>
        </p:nvSpPr>
        <p:spPr>
          <a:xfrm>
            <a:off x="7574280" y="3604617"/>
            <a:ext cx="6342102" cy="1646039"/>
          </a:xfrm>
          <a:prstGeom prst="roundRect">
            <a:avLst>
              <a:gd name="adj" fmla="val 6666"/>
            </a:avLst>
          </a:prstGeom>
          <a:solidFill>
            <a:srgbClr val="FCFCFC"/>
          </a:solidFill>
          <a:ln w="22860">
            <a:solidFill>
              <a:srgbClr val="D6D0D0"/>
            </a:solidFill>
            <a:prstDash val="solid"/>
          </a:ln>
        </p:spPr>
      </p:sp>
      <p:sp>
        <p:nvSpPr>
          <p:cNvPr id="9" name="Shape 6"/>
          <p:cNvSpPr/>
          <p:nvPr/>
        </p:nvSpPr>
        <p:spPr>
          <a:xfrm>
            <a:off x="7551420" y="3604617"/>
            <a:ext cx="91440" cy="1646039"/>
          </a:xfrm>
          <a:prstGeom prst="roundRect">
            <a:avLst>
              <a:gd name="adj" fmla="val 33827"/>
            </a:avLst>
          </a:prstGeom>
          <a:solidFill>
            <a:srgbClr val="1D1D1B"/>
          </a:solidFill>
          <a:ln/>
        </p:spPr>
      </p:sp>
      <p:sp>
        <p:nvSpPr>
          <p:cNvPr id="10" name="Text 7"/>
          <p:cNvSpPr/>
          <p:nvPr/>
        </p:nvSpPr>
        <p:spPr>
          <a:xfrm>
            <a:off x="7871817" y="3833574"/>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Giảm Căng Thẳng</a:t>
            </a:r>
            <a:endParaRPr lang="en-US" sz="2000" dirty="0"/>
          </a:p>
        </p:txBody>
      </p:sp>
      <p:sp>
        <p:nvSpPr>
          <p:cNvPr id="11" name="Text 8"/>
          <p:cNvSpPr/>
          <p:nvPr/>
        </p:nvSpPr>
        <p:spPr>
          <a:xfrm>
            <a:off x="7871817" y="4361855"/>
            <a:ext cx="5815608" cy="659844"/>
          </a:xfrm>
          <a:prstGeom prst="rect">
            <a:avLst/>
          </a:prstGeom>
          <a:noFill/>
          <a:ln/>
        </p:spPr>
        <p:txBody>
          <a:bodyPr wrap="square" lIns="0" tIns="0" rIns="0" bIns="0" rtlCol="0" anchor="t"/>
          <a:lstStyle/>
          <a:p>
            <a:pPr marL="0" indent="0" algn="l">
              <a:lnSpc>
                <a:spcPts val="2550"/>
              </a:lnSpc>
              <a:buNone/>
            </a:pPr>
            <a:r>
              <a:rPr lang="en-US" sz="1600" dirty="0">
                <a:solidFill>
                  <a:srgbClr val="61615C"/>
                </a:solidFill>
                <a:latin typeface="Tomorrow" pitchFamily="34" charset="0"/>
                <a:ea typeface="Tomorrow" pitchFamily="34" charset="-122"/>
                <a:cs typeface="Tomorrow" pitchFamily="34" charset="-120"/>
              </a:rPr>
              <a:t>Sự hiện diện của mèo có thể giúp giảm căng thẳng và lo âu cho chủ nhân, mang lại cảm giác thư thái.</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51109"/>
            <a:ext cx="10114836"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Mèo: Thành Viên Gia Đình Đáng Yêu</a:t>
            </a:r>
            <a:endParaRPr lang="en-US" sz="4450" dirty="0"/>
          </a:p>
        </p:txBody>
      </p:sp>
      <p:sp>
        <p:nvSpPr>
          <p:cNvPr id="3" name="Text 1"/>
          <p:cNvSpPr/>
          <p:nvPr/>
        </p:nvSpPr>
        <p:spPr>
          <a:xfrm>
            <a:off x="1586032" y="3906441"/>
            <a:ext cx="2992993" cy="354330"/>
          </a:xfrm>
          <a:prstGeom prst="rect">
            <a:avLst/>
          </a:prstGeom>
          <a:noFill/>
          <a:ln/>
        </p:spPr>
        <p:txBody>
          <a:bodyPr wrap="none" lIns="0" tIns="0" rIns="0" bIns="0" rtlCol="0" anchor="t"/>
          <a:lstStyle/>
          <a:p>
            <a:pPr marL="0" indent="0" algn="r">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Tiếng Kêu "Meo Meo"</a:t>
            </a:r>
            <a:endParaRPr lang="en-US" sz="2200" dirty="0"/>
          </a:p>
        </p:txBody>
      </p:sp>
      <p:sp>
        <p:nvSpPr>
          <p:cNvPr id="4" name="Text 2"/>
          <p:cNvSpPr/>
          <p:nvPr/>
        </p:nvSpPr>
        <p:spPr>
          <a:xfrm>
            <a:off x="793790" y="4396859"/>
            <a:ext cx="3785235" cy="1088708"/>
          </a:xfrm>
          <a:prstGeom prst="rect">
            <a:avLst/>
          </a:prstGeom>
          <a:noFill/>
          <a:ln/>
        </p:spPr>
        <p:txBody>
          <a:bodyPr wrap="square" lIns="0" tIns="0" rIns="0" bIns="0" rtlCol="0" anchor="t"/>
          <a:lstStyle/>
          <a:p>
            <a:pPr marL="0" indent="0" algn="r">
              <a:lnSpc>
                <a:spcPts val="2850"/>
              </a:lnSpc>
              <a:buNone/>
            </a:pPr>
            <a:r>
              <a:rPr lang="en-US" sz="1750" dirty="0">
                <a:solidFill>
                  <a:srgbClr val="61615C"/>
                </a:solidFill>
                <a:latin typeface="Tomorrow" pitchFamily="34" charset="0"/>
                <a:ea typeface="Tomorrow" pitchFamily="34" charset="-122"/>
                <a:cs typeface="Tomorrow" pitchFamily="34" charset="-120"/>
              </a:rPr>
              <a:t>Tiếng kêu đặc trưng thể hiện sự giao tiếp và tình cảm của mèo với chủ nhân.</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571411" y="4209098"/>
            <a:ext cx="339328" cy="424220"/>
          </a:xfrm>
          <a:prstGeom prst="rect">
            <a:avLst/>
          </a:prstGeom>
        </p:spPr>
      </p:pic>
      <p:sp>
        <p:nvSpPr>
          <p:cNvPr id="7" name="Text 3"/>
          <p:cNvSpPr/>
          <p:nvPr/>
        </p:nvSpPr>
        <p:spPr>
          <a:xfrm>
            <a:off x="9937790" y="25893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Cọ Mình Vào Chân</a:t>
            </a:r>
            <a:endParaRPr lang="en-US" sz="2200" dirty="0"/>
          </a:p>
        </p:txBody>
      </p:sp>
      <p:sp>
        <p:nvSpPr>
          <p:cNvPr id="8" name="Text 4"/>
          <p:cNvSpPr/>
          <p:nvPr/>
        </p:nvSpPr>
        <p:spPr>
          <a:xfrm>
            <a:off x="9937790" y="3079790"/>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Thói quen cọ mình vào chân là biểu hiện của sự gần gũi, đáng yêu và tình cảm.</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170307" y="3258026"/>
            <a:ext cx="339328" cy="424220"/>
          </a:xfrm>
          <a:prstGeom prst="rect">
            <a:avLst/>
          </a:prstGeom>
        </p:spPr>
      </p:pic>
      <p:sp>
        <p:nvSpPr>
          <p:cNvPr id="11" name="Text 5"/>
          <p:cNvSpPr/>
          <p:nvPr/>
        </p:nvSpPr>
        <p:spPr>
          <a:xfrm>
            <a:off x="9937790" y="48604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Gắn Bó Mật Thiết</a:t>
            </a:r>
            <a:endParaRPr lang="en-US" sz="2200" dirty="0"/>
          </a:p>
        </p:txBody>
      </p:sp>
      <p:sp>
        <p:nvSpPr>
          <p:cNvPr id="12" name="Text 6"/>
          <p:cNvSpPr/>
          <p:nvPr/>
        </p:nvSpPr>
        <p:spPr>
          <a:xfrm>
            <a:off x="9937790" y="5350907"/>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Ngày nay, mèo không chỉ là vật nuôi mà còn được xem như một thành viên quan trọng, gắn bó mật thiết với con người.</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694533" y="5984200"/>
            <a:ext cx="339328" cy="42422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TotalTime>
  <Words>276</Words>
  <Application>Microsoft Office PowerPoint</Application>
  <PresentationFormat>Custom</PresentationFormat>
  <Paragraphs>23</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Tomorrow</vt:lpstr>
      <vt:lpstr>Franklin Gothic Medium</vt:lpstr>
      <vt:lpstr>Wingdings 3</vt:lpstr>
      <vt:lpstr>Franklin Gothic Book</vt:lpstr>
      <vt:lpstr>Arial</vt:lpstr>
      <vt:lpstr>Tomorrow Semi Bold</vt:lpstr>
      <vt:lpstr>Facet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Thiện Trần</cp:lastModifiedBy>
  <cp:revision>2</cp:revision>
  <dcterms:created xsi:type="dcterms:W3CDTF">2025-09-22T01:16:23Z</dcterms:created>
  <dcterms:modified xsi:type="dcterms:W3CDTF">2025-09-22T01:21:30Z</dcterms:modified>
</cp:coreProperties>
</file>